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A26833-41C3-4928-B1CB-A2A9608C7B1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F52107-5B23-499D-9941-0831F139B35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 chart of patient analysis.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2012 European Crohn's and Colitis Organisation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BAE779-907E-4B02-8016-CCBF52A66CE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crohns.2012.03.01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Crohns Colitis</a:t>
            </a:r>
            <a:r>
              <a:rPr lang="en-US" altLang="en-US" sz="1000">
                <a:solidFill>
                  <a:srgbClr val="333333"/>
                </a:solidFill>
              </a:rPr>
              <a:t>, Volume 7, Issue 2, 1 March 2013, Pages 154–160,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https://doi.org/10.1016/j.crohns.2012.03.018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Flow chart of patient analysis.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Flow chart of patient analysis.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2024-04-27T01:14:40Z</dcterms:modified>
</cp:coreProperties>
</file>