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1D7419-13A1-463A-BF41-FFA31AD6B9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DACE22-DCC5-4024-804F-C35A4AC45B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Data for regions significantly activated by the task-switching relative to the dual-task condition were overlaid onto a 3D rendered brain. The Z-values and stereotactic coordinates for the regional maxima are listed in Table 1. (B). Slices showing activations in the task-switching relative to the dual-task condition, that were also activated by the dual task relative to baseline. Top: activations in the left inferior frontal gyrus (x, y, z = –52, 12, 32, BA 9/44) and bilateral IPS (x, y, z = –36, –60, 56, Z = 5.14, BA 7; x, y, z = 48, –48, 52, Z = 5.42, BA 7/40) are superimposed on normalized structural MRI slices averaged across subjects. Bottom: percentage of signal change relative to baseline for the task-switching and the dual-task conditions in the left lateral PFC and bilateral IPS. Error bars indicate standard error.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6BEF93-D2A6-4167-ACAC-18F625FD87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4.3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4, April 2003, Pages 329–339,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https://doi.org/10.1093/cercor/13.4.329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 </a:t>
            </a:r>
            <a:r>
              <a:rPr lang="en-US" altLang="en-US" b="0"/>
              <a:t>(A) Data for regions significantly activated by the task-switching relative to the dual-task condition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 (A) Data for regions significantly activated by the task-switching relative to the dual-task condition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2024-04-26T03:41:52Z</dcterms:modified>
</cp:coreProperties>
</file>