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</p:sldIdLst>
  <p:sldSz cx="9144000" cy="6858000" type="screen4x3"/>
  <p:notesSz cx="6858000" cy="9144000"/>
  <p:custDataLst>
    <p:tags r:id="rId8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viewProps" Target="viewProps.xml" /><Relationship Id="rId11" Type="http://schemas.openxmlformats.org/officeDocument/2006/relationships/theme" Target="theme/theme1.xml" /><Relationship Id="rId12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tags" Target="tags/tag1.xml" /><Relationship Id="rId9" Type="http://schemas.openxmlformats.org/officeDocument/2006/relationships/presProps" Target="presProps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2B9DC73A-5C51-43DD-9FBB-CC060A98BF49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B509A01-0AC3-4732-ADA0-02E7E6DD0844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The sequence analysis of the SCARB2 gene revealed homozygosity for c.533G&gt;A mutation. Direct sequencing of exon 4 of the patient and a control revealed the homozygous G-to-A substitution at position 533, resulting in a tryptophan-to-stop codon change. Arrow indicates the G-to-A mutation in the patient.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2008. Published by Oxford University Press. All rights reserved. For Permissions, please email: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0856E0D-503B-4E94-97E6-F81884A6FE6C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Detection of the c.533G&gt;A mutation by restriction analysis. G-to-A transition at position 533 creates a cleavage site for FspBI. The mutant 170 bp fragment is digested giving two fragments of 137 and 33 bp, whereas wild-type (wt) fragments remain uncleaved. Arrows indicate the 170 and 137 bp fragments.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2008. Published by Oxford University Press. All rights reserved. For Permissions, please email: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0856E0D-503B-4E94-97E6-F81884A6FE6C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Western blotting analysis of LIMP-2, LAMP-2 and β-GCase in fibroblasts extracts. Fibroblast homogenates with the same amount of protein (80 µg) from the patient and a healthy control were immunoblotted for LIMP-2 (upper panel), LAMP-2 (middle panel) and β-Gcase (lower panel).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2008. Published by Oxford University Press. All rights reserved. For Permissions, please email: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0856E0D-503B-4E94-97E6-F81884A6FE6C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4.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ER retention of β-GCase in LIMP-2-deficient fibroblasts. Fibroblast lysates with the same amount of protein (15 µg) from the patient and a control were treated with Endo-H (upper panel) and PNGase F (lower panel) and immunoblotted for β-GCase. *Unspecific band occasionally detected by the antibody.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2008. Published by Oxford University Press. All rights reserved. For Permissions, please email: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0856E0D-503B-4E94-97E6-F81884A6FE6C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hmg/ddn12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hmg/ddn12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hmg/ddn12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hmg/ddn12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Hum Mol Genet</a:t>
            </a:r>
            <a:r>
              <a:rPr lang="en-US" altLang="en-US" sz="1000">
                <a:solidFill>
                  <a:srgbClr val="333333"/>
                </a:solidFill>
              </a:rPr>
              <a:t>, Volume 17, Issue 14, 15 July 2008, Pages 2238–2243,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https://doi.org/10.1093/hmg/ddn124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1. </a:t>
            </a:r>
            <a:r>
              <a:rPr lang="en-US" altLang="en-US" b="0"/>
              <a:t>The sequence analysis of the SCARB2 gene revealed homozygosity for c.533G&gt;A mutation. Direct sequencing of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416980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Hum Mol Genet</a:t>
            </a:r>
            <a:r>
              <a:rPr lang="en-US" altLang="en-US" sz="1000">
                <a:solidFill>
                  <a:srgbClr val="333333"/>
                </a:solidFill>
              </a:rPr>
              <a:t>, Volume 17, Issue 14, 15 July 2008, Pages 2238–2243,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https://doi.org/10.1093/hmg/ddn124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2. </a:t>
            </a:r>
            <a:r>
              <a:rPr lang="en-US" altLang="en-US" b="0"/>
              <a:t>Detection of the c.533G&gt;A mutation by restriction analysis. G-to-A transition at position 533 creates a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117594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Hum Mol Genet</a:t>
            </a:r>
            <a:r>
              <a:rPr lang="en-US" altLang="en-US" sz="1000">
                <a:solidFill>
                  <a:srgbClr val="333333"/>
                </a:solidFill>
              </a:rPr>
              <a:t>, Volume 17, Issue 14, 15 July 2008, Pages 2238–2243,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https://doi.org/10.1093/hmg/ddn124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3. </a:t>
            </a:r>
            <a:r>
              <a:rPr lang="en-US" altLang="en-US" b="0"/>
              <a:t>Western blotting analysis of LIMP-2, LAMP-2 and β-GCase in fibroblasts extracts. Fibroblast homogenates with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098800" y="1371600"/>
            <a:ext cx="2947035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Hum Mol Genet</a:t>
            </a:r>
            <a:r>
              <a:rPr lang="en-US" altLang="en-US" sz="1000">
                <a:solidFill>
                  <a:srgbClr val="333333"/>
                </a:solidFill>
              </a:rPr>
              <a:t>, Volume 17, Issue 14, 15 July 2008, Pages 2238–2243,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https://doi.org/10.1093/hmg/ddn124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4. </a:t>
            </a:r>
            <a:r>
              <a:rPr lang="en-US" altLang="en-US" b="0"/>
              <a:t>ER retention of β-GCase in LIMP-2-deficient fibroblasts. Fibroblast lysates with the same amount of protein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841500" y="1371600"/>
            <a:ext cx="5473302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12</Paragraphs>
  <Slides>4</Slides>
  <Notes>4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baseType="lpstr" size="5">
      <vt:lpstr>13_Office Theme</vt:lpstr>
      <vt:lpstr>Figure 1. The sequence analysis of the SCARB2 gene revealed homozygosity for c.533G&gt;A mutation. Direct sequencing of ...</vt:lpstr>
      <vt:lpstr>Figure 2. Detection of the c.533G&gt;A mutation by restriction analysis. G-to-A transition at position 533 creates a ...</vt:lpstr>
      <vt:lpstr>Figure 3. Western blotting analysis of LIMP-2, LAMP-2 and β-GCase in fibroblasts extracts. Fibroblast homogenates with ...</vt:lpstr>
      <vt:lpstr>Figure 4. ER retention of β-GCase in LIMP-2-deficient fibroblasts. Fibroblast lysates with the same amount of protein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2024-04-26T23:36:22Z</dcterms:modified>
</cp:coreProperties>
</file>