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89AC1-9D13-4952-98E2-FC1EEC2A1A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FA57A-CAD6-40D1-BEAA-1465D4F72A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107A1-CC46-46A7-BF6D-574DFA566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2024-04-26T20:36:53Z</dcterms:modified>
</cp:coreProperties>
</file>