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BC64DFB-9FBF-40AE-B061-EDCF406685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5ACABB-E769-4B35-8004-6F10D1149F4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ROI-based average sharpness changes on the 10 subjects from 2 weeks to 12 months old. The changes from 2 weeks to 3 months, 3–6 months, 6–9 months, and 9–12 months are shown from the first to the fourth row, respectively. The color bars are given on the right. In each row, both side views and top view are displayed.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7E86818-797F-4020-9165-6313596842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10, October 2012, Pages 2272–2284, </a:t>
            </a:r>
            <a:r>
              <a:rPr lang="en-US" altLang="en-US" sz="1000">
                <a:solidFill>
                  <a:srgbClr val="333333"/>
                </a:solidFill>
                <a:hlinkClick r:id="rId3"/>
              </a:rPr>
              <a:t>https://doi.org/10.1093/cercor/bhr293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ROI-based average sharpness changes on the 10 subjects from 2 weeks to 12 months old. The changes from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11. ROI-based average sharpness changes on the 10 subjects from 2 weeks to 12 months old. The changes from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2024-04-27T02:38:00Z</dcterms:modified>
</cp:coreProperties>
</file>