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1A6AAE-B26E-4BEE-A2B6-30D237EE4A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03F198-1A26-4932-B2BD-49BFFCD374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Heparin increases utrophin A levels in C2C12 muscle cells. (A) Representative western blot of utrophin A and ponceau staining using protein extracts from C2C12 myoblasts treated with vehicle control (water) or heparin (2.5 IU/mL) for 24 h. (B) Quantification of utrophin A protein levels as shown in (A). (C) Utrophin A mRNA levels as measured by RT-qPCR using total RNA from C2C12 myoblasts treated with either vehicle (water) or heparin (2.5 IU/mL) for 24 h. The values are normalized to 18S mRNA levels and graphed as a percentage to control. (D) The activity of the luciferase reporter construct containing the full-length 3′UTR of utrophin A mRNA transfected into C2C12 myoblasts treated with either vehicle (water) or heparin (2.5 IU/mL) for 24 h. N = 3 (with three replicates each). Error bars represent SEM. *P &lt; 0.05 versus vehicle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453D26-EA9A-4EB9-8332-A9E4CF8193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1, 1 January 2016, Pages 24–43,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Heparin increases utrophin A levels in C2C12 muscle cells. (A) Representative western blot of utrophin A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Heparin increases utrophin A levels in C2C12 muscle cells. (A) Representative western blot of utrophin A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2024-04-26T04:59:22Z</dcterms:modified>
</cp:coreProperties>
</file>