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79078-D876-419F-BFA9-2BD9E91C68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F77F3-F36F-4402-B943-293DA60167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A27E8-A159-4CF3-B8F2-830BD68816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2024-04-27T01:36:15Z</dcterms:modified>
</cp:coreProperties>
</file>