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01B5F-0EC3-446D-8EC7-882478191F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E08C6-F0CA-4906-A22A-0FA984E382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6E2DD-6126-4F32-AC18-99ADBC800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2024-04-27T00:38:48Z</dcterms:modified>
</cp:coreProperties>
</file>