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B02FA2-5BE9-4FC9-8708-238DDD200F3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81EC6D-083A-450B-B153-20B09683CB6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A. X-ray diffractogram of the calcareous powder obtained from the egg capsule wall of Odontocymbiola magellanica. The nine peaks are as those of a magnesium calcite standard (indicated by vertical bars). B. EDAX analysis of the powder of the calcareous egg capsule, showing the count peaks for C, O, Mg and Ca.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Malacological Society of London,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48CA71-FBDE-467C-8466-126DD7C96A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lus/eyq0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Molluscan Stud</a:t>
            </a:r>
            <a:r>
              <a:rPr lang="en-US" altLang="en-US" sz="1000">
                <a:solidFill>
                  <a:srgbClr val="333333"/>
                </a:solidFill>
              </a:rPr>
              <a:t>, Volume 76, Issue 3, August 2010, Pages 279–288,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https://doi.org/10.1093/mollus/eyq006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A. X-ray diffractogram of the calcareous powder obtained from the egg capsule wall of Odontocymbiola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A. X-ray diffractogram of the calcareous powder obtained from the egg capsule wall of Odontocymbiola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2024-04-27T04:48:55Z</dcterms:modified>
</cp:coreProperties>
</file>