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6EFBC-44E9-46CA-9A23-F973438C2D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981C8-2473-4E34-A77A-F59A3AE786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model of differences of synaptic input and response properties between auditory layer 5 and layer 6 corticothalamic neurons. In our model, layer 5 corticothalamic neurons receive excitatory input from neurons in layers 2/3, 4, and 5 (gray) and GABAA-mediated inhibitory input mostly from lower layer 5 with a smaller contribution from layer 2/3 (red). In response to excitatory input, these neurons fire a burst of action potentials at low threshold. In contrast, layer 6 corticothalamic neurons integrate excitatory input primarily from layer 6 and receive inhibitory input from adjacent areas in layer 6. In response to excitatory input, these neurons fire a train of individual action potentials.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44878-81E4-4667-AF18-0672C35BDA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Proposed model of differences of synaptic input and response properties between auditory layer 5 and layer 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Proposed model of differences of synaptic input and response properties between auditory layer 5 and layer 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2024-04-26T09:27:04Z</dcterms:modified>
</cp:coreProperties>
</file>