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B49D6-B99F-4C3E-A57E-C63F28AD1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A4959-25EF-433C-8BE6-263872D5C0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DAB6D-3264-4C22-96B6-B58E9BC6E3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2024-04-27T01:31:37Z</dcterms:modified>
</cp:coreProperties>
</file>