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8C63A-2E36-4981-A1FE-E22354362A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65243-C6BA-445C-8B39-64A035B8E8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MRI results showing differences in cortical activation in chronic stroke patients compared with normal control subjects during performance of the hand motor tasks. (A) Between-group differences in activation during the synergistic motor task. Patients showed a significant (P &lt; 0.01, corrected, unpaired t-test) increase in activation in the contralesional S1/M1. (B) Between-group differences in activation during the nonsynergistic motor task. Patients showed significant increases in activation in the contralesional S1/M1 (P &lt; 0.05, corrected, unpaired t-test), PMv (P &lt; 0.01), occipitoparietal cortex (OP; P &lt; 0.01), and SMA/cingulate (P &lt; 0.05). (C) Between-group differences in cortical activation changes associated with performance of the nonsynergistic motor task versus the synergistic motor task. Patients showed a significant task-dependent increase in activation in the contralesional OP (P &lt; 0.01, corrected, unpaired t-test) relative to that in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72CDF-69FE-48F0-93EB-F613DF3F2C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638–647,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Functional MRI results showing differences in cortical activation in chronic stroke patients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Functional MRI results showing differences in cortical activation in chronic stroke patients compared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2024-04-27T00:03:41Z</dcterms:modified>
</cp:coreProperties>
</file>