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F2FEF3-E97D-4E01-9F39-3AD21D7304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31CD52-5595-44A6-A21B-F853580F4D3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Example of a patient who sustained an anterior STEMI. (A) (top) Apical two-chamber view on MCE with absence of contrast opacification (solid arrows) at the apex and anterior wall, which were akinetic. The normal remote segments (outlined arrows) show normal contrast intensity. (A) (Bottom) replenishment curves in the akinetic segment (yellow) demonstrates very low peak contrast intensity (A), microbubble velocity (β), and MBF, in comparison with remote normal segment (red). (B) The corresponding image on CMR demonstrates &gt;75% TEI (delayed hyperenhancement) in the akinetic segments and no infarction in the remote normal segments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2008 The Author(s). Published by Oxford University Press on behalf of the European Society of CardiologyThe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2A4BCE-C46C-42CB-A633-3205CDC563F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m6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29, Issue 3, February 2008, Pages 299–314, </a:t>
            </a:r>
            <a:r>
              <a:rPr lang="en-US" altLang="en-US" sz="1000">
                <a:solidFill>
                  <a:srgbClr val="333333"/>
                </a:solidFill>
                <a:hlinkClick r:id="rId3"/>
              </a:rPr>
              <a:t>https://doi.org/10.1093/eurheartj/ehm621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Example of a patient who sustained an anterior STEMI. (A) (top) Apical two-chamber view on MCE with absence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Example of a patient who sustained an anterior STEMI. (A) (top) Apical two-chamber view on MCE with absence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2024-04-26T03:11:43Z</dcterms:modified>
</cp:coreProperties>
</file>