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951F4-58A2-40E2-ACB3-024115F7C4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89CF6-AFAF-4E66-B5C4-A4C8666C90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NO production in a neuron in layer IV of cerebral cortex of P10 mice. (A) Spontaneous synaptic current indicating neuron from a recorded cell (arrows), data (B–E) were obtained from the same neuron. (B) Current response to NMDA after focal administration. (C) NO production after focal administration of NMDA. The fluorescence images were obtained sequentially at intervals of 1.09 s. (D) Fluorescence image with DAR4M. (E) Infrared DIC image. NMDA was applied focally to the recording and imaged cell (arrow) via a glass pipette (asterisk). Similar results were obtained from three other layer IV neurons.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D993F-4D59-4DDD-A2EF-782C9D6529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332–340, </a:t>
            </a:r>
            <a:r>
              <a:rPr lang="en-US" altLang="en-US" sz="1000">
                <a:solidFill>
                  <a:srgbClr val="333333"/>
                </a:solidFill>
                <a:hlinkClick r:id="rId3"/>
              </a:rPr>
              <a:t>https://doi.org/10.1093/cercor/bhh135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NO production in a neuron in layer IV of cerebral cortex of P10 mice. (A) Spontaneous synaptic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NO production in a neuron in layer IV of cerebral cortex of P10 mice. (A) Spontaneous synaptic current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2024-04-26T05:00:16Z</dcterms:modified>
</cp:coreProperties>
</file>