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7C0D1-FDB7-43D3-A63C-191EBBFD04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D5027-A26C-4DF3-A2B5-BB14598D22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convergence between top-down and bottom-up nanotechnologies.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C34E1-D026-480B-A336-46D092DEDE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l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56, Issue 5, August 2006, Pages 295–299,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https://doi.org/10.1093/occmed/kql050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convergence between top-down and bottom-up nanotechnologies.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convergence between top-down and bottom-up nanotechnologies.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2024-04-26T21:59:11Z</dcterms:modified>
</cp:coreProperties>
</file>