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8D2FB-9F15-4DE8-A565-CF2316742F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F0C49F-F476-4C97-AD6A-009A770BA4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demonstration of our choice of FDS (FD and FD2) recording locations (rows a, b, c, and d), and an evaluation of the degree of cross talk recorded from APB electrodes during the firing of an FPB motor unit (rows e and f, left panels, trial 2 of Weiss and Flanders 2004). During a trial involving a different static hand shape, these 2 thumb EMG channels showed similar overall amplitudes (rows e and f, right panels, trial 7 of Weiss and Flanders 2004). On the anatomical illustration (lower left panel), the bipolar electrode spacing (1 cm) is drawn to scale. Thus, the APB and FPB recording locations were separated by 2 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3A71D6-87A7-4DF7-A56B-AF3D35C7A5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803–815, </a:t>
            </a:r>
            <a:r>
              <a:rPr lang="en-US" altLang="en-US" sz="1000">
                <a:solidFill>
                  <a:srgbClr val="333333"/>
                </a:solidFill>
                <a:hlinkClick r:id="rId3"/>
              </a:rPr>
              <a:t>https://doi.org/10.1093/cercor/bhk033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demonstration of our choice of FDS (FD and FD2) recording locations (rows a, b, c, and d), and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demonstration of our choice of FDS (FD and FD2) recording locations (rows a, b, c, and d), and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2024-04-27T03:10:33Z</dcterms:modified>
</cp:coreProperties>
</file>