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550E72-BD94-4DBF-854D-4CE897F273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9D80B-F204-4F36-A4CC-04230201E4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LFP has higher spatial resolution and is less suppressed by low spatial frequencies than MUA. (a–c) LFP and MUA responses to different spatial frequencies. (d) Spatial frequency tuning for LFP (continuous lines) and MUA (discontinuous lines). The spatial frequency peak is higher for LFP (gray triangle) than MUA (open triangle). (e–g) LFP and MUA responses to gratings of different sizes. (h) Size tuning for LFP (circles and solid lines) and MUA (squares and dashed lines). Scale is shown on the left for LFP amplitude and on the right for MUA.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FEC29-D3EC-4651-AED6-8A5A01729F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3877–3893, </a:t>
            </a:r>
            <a:r>
              <a:rPr lang="en-US" altLang="en-US" sz="1000">
                <a:solidFill>
                  <a:srgbClr val="333333"/>
                </a:solidFill>
                <a:hlinkClick r:id="rId3"/>
              </a:rPr>
              <a:t>https://doi.org/10.1093/cercor/bhu270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LFP has higher spatial resolution and is less suppressed by low spatial frequencies than MUA. (a–c) LFP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LFP has higher spatial resolution and is less suppressed by low spatial frequencies than MUA. (a–c) LFP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2024-04-26T06:16:08Z</dcterms:modified>
</cp:coreProperties>
</file>