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631FB-0A5C-4C39-96C1-B984FA471D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836DFC-99DC-4194-8AF8-B91013E74F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IL-33 cooperates with IL-12 or IL-23 to promote IFN-γ release from human NK cells. (A) Purity of NK cells assessed by CD56 and CD3 staining as compared with relevant isotype controls. For all experiments, 2 × 105 CD56+ NK cells were stimulated for 18–20 h and IFN-γ levels in the supernatants were measured by ELISA. Values are represented as mean with SEM. (B) Human NK cells were stimulated with IL-12 (1 ng ml−1), or IL-33 (10 ng ml−1), alone or in combination as indicated. Data are representative of results obtained from at least four independent donors. (C) IL-18 or IL-33 was titrated as indicated in the presence of 10 ng ml−1 IL-12. (D) NK cells were stimulated with 1 ng ml−1 IL-12 in the absence or presence of IL-33, either alone or combined with an IgG isotype control or an anti-huST2 antibody (each at 15 μg ml−1). IFN-γ levels were measured after 18–20 h by ELISA and the response is plotted as percent of control (IL-33 only). (E) NK cells were incubated with IL-2 (10 ng ml−1) for 7 days, washed in PBS and then stimulated with IL-12 (10 ng ml−1), IL-23 (10 ng ml−1) or IL-33 (10 ng ml−1) alone or in combination as indicated. Data are representative of results obtained from two independent donors.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08576-1D97-41B8-89E8-6D8A92C1A1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n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2008, Pages 1019–1030,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https://doi.org/10.1093/intimm/dxn060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IL-33 cooperates with IL-12 or IL-23 to promote IFN-γ release from human NK cells. (A) Purity of NK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IL-33 cooperates with IL-12 or IL-23 to promote IFN-γ release from human NK cells. (A) Purity of NK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2024-04-27T02:44:28Z</dcterms:modified>
</cp:coreProperties>
</file>