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90A25E-6150-4614-A565-EB334B4A86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D3089-B3EB-4453-8C26-F26D32363F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p53 transactivates its target genes to regulate various cellular biological processes for tumor suppression In normal unstressed cells, the p53 protein is maintained at a low level in cells by its negative regulators, such as MDM2. In response to a wide variety of stress signals, activated p53 transcriptionally regulates the expression of its target genes to regulate various cellular biological processes, including apoptosis, cell cycle arrest, senescence, energy metabolism, anti-oxidant defense, and autophagy, to exert its role as a tumor suppressor.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6B8D7C-A497-4D53-8EE6-37AC2A4008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t1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46, Issue 3, March 2014, Pages 170–179, </a:t>
            </a:r>
            <a:r>
              <a:rPr lang="en-US" altLang="en-US" sz="1000">
                <a:solidFill>
                  <a:srgbClr val="333333"/>
                </a:solidFill>
                <a:hlinkClick r:id="rId3"/>
              </a:rPr>
              <a:t>https://doi.org/10.1093/abbs/gmt144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p53 transactivates its target genes to regulate various cellular biological processes for tumor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p53 transactivates its target genes to regulate various cellular biological processes for tumor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2024-04-26T01:00:00Z</dcterms:modified>
</cp:coreProperties>
</file>