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18719-B324-443F-A753-9E5C223D74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56146-56F6-40F4-A08C-FF8BD69AF9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DBDB7E-F40A-48B5-9534-7EFFF26692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2024-04-26T11:17:43Z</dcterms:modified>
</cp:coreProperties>
</file>