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717555-C021-45C0-B718-47FFA273DC3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E3B41D-D3A5-455A-95A4-1DA7159EDE0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F89033-F7CB-459F-A5AF-E419AC8AEEF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2024-09-19T02:06:06Z</dcterms:modified>
</cp:coreProperties>
</file>