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314D5-4513-43C0-AD7E-9D379DD9B8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2EB23-A13D-4ECC-B130-A79D1894F4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BBFE6-3089-4914-B9CC-FFAA26750A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2024-09-20T19:22:34Z</dcterms:modified>
</cp:coreProperties>
</file>