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55AAD-39CF-4D9C-B8C7-1152EE3277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8D9E5-CD2F-4A6D-B48C-4B259014B4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37622-7DCC-4A75-ACC5-F7FBC11FAA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2024-05-08T22:54:48Z</dcterms:modified>
</cp:coreProperties>
</file>