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086C5D-C27C-446F-927E-094AAB98D5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AB7FD3-3940-4734-AE19-5568AB6539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chart illustrating the inclusion of the women and their continued participation in this longitudinal study.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Society of Human Reproduction and Embryology.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F6C199-9F9A-4E89-9431-BA02BF378E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rep/der0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26, Issue 7, 1 July 2011, Pages 1917–1924,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https://doi.org/10.1093/humrep/der094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Flow chart illustrating the inclusion of the women and their continued participation in this longitudinal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Flow chart illustrating the inclusion of the women and their continued participation in this longitudinal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2024-04-27T00:57:41Z</dcterms:modified>
</cp:coreProperties>
</file>