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51F78-B64B-47D5-829A-CEB06FED7C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3E6D9F-F24B-4BE5-910C-6F514EBE57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associated with each dimension: (a) medial PFC activation associated with the experience dimension, (b) left orbitofrontal activation associated with the engagement dimension, and (c) amygdala activation associated with the social valence dimension.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75753C-395D-4DBD-BDF4-0DEFBD3243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2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8, August 2005, Pages 1155–1161,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https://doi.org/10.1093/cercor/bhh215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Activation associated with each dimension: (a) medial PFC activation associated with the experience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Activation associated with each dimension: (a) medial PFC activation associated with the experience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2024-04-26T04:42:13Z</dcterms:modified>
</cp:coreProperties>
</file>