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62CFAC-E756-4BC0-828D-C95ECEDE29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20BE1-8A01-45F2-8E2E-B03A4D5B29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Immunofluorescence staining of infarcted mouse hearts following cord blood cell injection using anti-human nuclei monoclonal antibody (HNA). (A, D) Non-specific staining of the nuclei using DAPI (blue fluorescence). (B, E) Human nuclear antigen-positive cells embedded in myocardium remote from the infarct (B), and infarcted (E) myocardium (note several pyknotic and disintegrated nuclei) of the infarct border zone (green fluorescence). (C, F) Merged images. Magnification is 1000 × . Overall, the frequency of hUCB-derived cells in 100 random fields per section ranged between 0.01% and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200377-7B27-4AA0-9831-7D05279CFB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12.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1, April 2005, Pages 45–54, </a:t>
            </a:r>
            <a:r>
              <a:rPr lang="en-US" altLang="en-US" sz="1000">
                <a:solidFill>
                  <a:srgbClr val="333333"/>
                </a:solidFill>
                <a:hlinkClick r:id="rId3"/>
              </a:rPr>
              <a:t>https://doi.org/10.1016/j.cardiores.2004.12.013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Immunofluorescence staining of infarcted mouse hearts following cord blood cell injection using anti-human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Immunofluorescence staining of infarcted mouse hearts following cord blood cell injection using anti-human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2024-04-26T18:53:28Z</dcterms:modified>
</cp:coreProperties>
</file>