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EA74C-593F-4A83-B263-628DF616A1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38510-3F28-4550-845C-836E95BB49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5587C-E59C-4D08-956B-D2A2A8D0D1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2024-04-26T22:42:23Z</dcterms:modified>
</cp:coreProperties>
</file>