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D3308C-654A-4B78-A9BE-3572375E00E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149DC2-6F2C-4392-BC69-E24076CB14B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Patient blood samples taken at 27 months and 17-months before transplantation and 14 months after transplantation. A CD25 and interleukin (IL)–2 expression, as determined by real-time reverse-transcription polymerase chain reaction (RT-PCR) on ex vivo (peripheral blood mononuclear cells [PBMCs]) and in vitro (T cell line) cells. B Fluorescence activated cell sorter profile of CD25 expression. Percentages represent CD4+CD25+ as a proportion of CD3+T cells within the PBMC population (mean in 10 healthy control volunteers, 2.74%; range, 1.23%–3.98%). C and D Expression of target genes of the T cell receptor signaling pathway assayed by real-time RT-PCR. Peptide-specific cytotoxic T lymphocyte lines from the patient and from 3 healthy subjects (controls) were stimulated though overnight incubation with either ionomycin/phorbol 12-myristate 13-acetate (C) or cognate peptide (D). ***Pµ.001; **P=.001 to .01; *P=.01 to .05. NS, Pµ.05. Pretransplant #1 indicates samples obtained 17 months before transplantation, and pretransplant #2 indicates samples obtained 27 months before transplantations. Error bars indicate standard errors of the mean. IFN, interferon.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EA706F-CA77-4E22-9D8E-70A024693F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6500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50, Issue 6, 15 March 2010, Pages e34–e37,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https://doi.org/10.1086/650007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Patient blood samples taken at 27 months and 17-months before transplantation and 14 months after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Patient blood samples taken at 27 months and 17-months before transplantation and 14 months after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2024-09-19T04:10:56Z</dcterms:modified>
</cp:coreProperties>
</file>