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12F47A-D154-47E6-9A62-C023303180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89B842-B620-40DD-9E90-A63E04E488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05B80B-5A06-4DB6-9F79-C3C17A247D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2024-04-26T13:28:57Z</dcterms:modified>
</cp:coreProperties>
</file>