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2577AC-244E-442D-B7C8-D412316B66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B33C1-8C95-4B8F-8019-DAFFDDEBA4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D721B-10E1-4F34-B20A-AEA0B3ACCB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2024-04-26T09:42:11Z</dcterms:modified>
</cp:coreProperties>
</file>