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C51AB8-84BE-4523-B6DA-474B08F2E2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475E9-283E-4E0C-92A9-26BF7A75F1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subject-level MVPA results. Domain-general and domain-specific searchlights were identified using nonparametric statistical tests with multiple comparison correction (corrected P &lt; 0.05) within each subject. (A) Mean proportion (+MSE) of domain general, stimulus-conflict-specific, and ideomotor-conflict-specific searchlights across subjects. (B) Mean group accuracy (+MSE) of full stimulus-classifiers retrained on ideomotor-conflict-specific searchlights (ideomotor-stimulus) and full ideomotor-classifiers retrained on stimulus-conflict-specific searchlights (stimulus-ideomotor).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C128F-57AF-424B-A2BB-88D01A513E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1793–1805,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Individual subject-level MVPA results. Domain-general and domain-specific searchlights were identified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Individual subject-level MVPA results. Domain-general and domain-specific searchlights were identified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2024-04-26T21:50:07Z</dcterms:modified>
</cp:coreProperties>
</file>