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F4E7BE-BADC-4A98-B360-AABA068D9D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8CB5D8-A55D-4CAF-927D-63D9D402A9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Distributions of measures of orientation selectivity for our entire V1 sample (n = 339). Top panel: distribution of half-bandwidths measured at 1/(21/2) times the peak height (mean = 29°; median = 24°). Bottom panel: Distribution of circular variance (mean = 0.48; median = 0.45). Dark gray lines are the cumulative values (right vertical axes, in percent) for both measures. Light gray lines are the distributions for the subset of silent cells (n = 86) with 0 ongoing activity in the light.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7F4A9D-B3A9-479C-9D7D-953E28AE14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8, August 2005, Pages 1207–1221,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Distributions of measures of orientation selectivity for our entire V1 sample (n = 339). Top panel: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Distributions of measures of orientation selectivity for our entire V1 sample (n = 339). Top panel: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2024-04-26T07:30:40Z</dcterms:modified>
</cp:coreProperties>
</file>