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C6113A-5F96-41A0-B5AC-2DF61A95B7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BC4D3-9150-4797-A7A5-67E40A60E4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AD3A3-6FC4-4820-8114-6364B30F12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2024-04-26T19:19:22Z</dcterms:modified>
</cp:coreProperties>
</file>