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8A4182-DA7E-4F30-80D2-AFBDDFC688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15B320-C5E7-4B46-AA81-F72E3546F6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CC68CE-5955-4F5A-9E28-0893112B39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2024-04-26T18:56:55Z</dcterms:modified>
</cp:coreProperties>
</file>