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CB5B6-1E7A-432F-80B6-AB92ABEEB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95B73-16A4-4C70-B4DD-63BE5E2D6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Data for regions significantly activated by the task-switching relative to the dual-task condition were overlaid onto a 3D rendered brain. The Z-values and stereotactic coordinates for the regional maxima are listed in Table 1. (B). Slices showing activations in the task-switching relative to the dual-task condition, that were also activated by the dual task relative to baseline. Top: activations in the left inferior frontal gyrus (x, y, z = –52, 12, 32, BA 9/44) and bilateral IPS (x, y, z = –36, –60, 56, Z = 5.14, BA 7; x, y, z = 48, –48, 52, Z = 5.42, BA 7/40) are superimposed on normalized structural MRI slices averaged across subjects. Bottom: percentage of signal change relative to baseline for the task-switching and the dual-task conditions in the left lateral PFC and bilateral IPS. Error bars indicate standard error.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15F35-B6FB-484E-B3C4-C6AB6028D2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329–339,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(A) Data for regions significantly activated by the task-switching relative to the dual-task condition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(A) Data for regions significantly activated by the task-switching relative to the dual-task condition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2024-04-27T01:35:44Z</dcterms:modified>
</cp:coreProperties>
</file>