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9CDA6-8609-4E94-85CB-E8945BAA2C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69F9B-936C-49E9-9A16-BAA2CA6687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MPM of the posterior insula indicating for each voxel the most likely area. For better visualization, temporal lobe and cortex were removed. The opercular lobe, however, remained.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CCF00-4D7E-4A86-BD71-54E1DAE544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MPM of the posterior insula indicating for each voxel the most likely area. For better visualization,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MPM of the posterior insula indicating for each voxel the most likely area. For better visualization,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2024-04-26T06:21:42Z</dcterms:modified>
</cp:coreProperties>
</file>