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1A439-1013-4D56-A4B7-D45E4537FC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9E169B-BC51-4B89-AA8A-C0BFABB58B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Consistent sensory preference in sensory areas. (A) Statistical parametric map of the modality effect revealed by a two-way ANOVA, vision versus auditory preference (P &lt; 0.05, corr.), is presented on a flattened cortical reconstruction of one of the subjects. The analysis was carried out within areas that were responsive to either vision or auditory, before or after learning SSA. Auditory and visual responses are distinct and localized in accordance with their respective sensory areas, as defined by retinotopic (red) and tonotopic blue) borders. This was enabled even though the auditory and visual stimuli were delivered at the same time, in a semioverlapped manner (see Methods). White lines delineate group average of borders between tonotopic and retinotopic gradients. (B) Auditory responses in the auditory cortex (blue box, left) and visual responses in the visual cortex (red box, right) in all 3 experimental conditions (Pre, Post, and Plus, in left to right panels), compared with baseline. Auditory responses in auditory cortex were always positive (P &lt; 0.01, uncorrected), as were the visual responses in the visual cortex (P &lt; 0.01, uncorrected), also demonstrated by beta values in Figure 2B. Here, as well tonotopic borders are in blue and retinotopic borders are depicted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72204-0358-46D8-8768-3FE088431A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2049–2064, </a:t>
            </a:r>
            <a:r>
              <a:rPr lang="en-US" altLang="en-US" sz="1000">
                <a:solidFill>
                  <a:srgbClr val="333333"/>
                </a:solidFill>
                <a:hlinkClick r:id="rId3"/>
              </a:rPr>
              <a:t>https://doi.org/10.1093/cercor/bhu010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Consistent sensory preference in sensory areas. (A) Statistical parametric map of the modality effect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Consistent sensory preference in sensory areas. (A) Statistical parametric map of the modality effect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2024-04-26T09:15:11Z</dcterms:modified>
</cp:coreProperties>
</file>