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780A67-9C1B-4F76-A7C1-A9523F5A01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D01738-2810-47AC-BE56-387CC6C74E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Excitation–contraction coupling. Calcium enters the cell through the l-type calcium channel during the action potential and triggers the release of a larger amount of calcium from the sarcoplasmic reticulum. This calcium binds to troponin C resulting in activation of contractile proteins. The muscle relaxes when calcium is removed into the sarcoplasmic reticulum by sarcoplasmic reticulum calcium pump or outside the cell by the sodium-calcium exchanger. RyR2, ryanodine receptor 2; TNT, troponin T; TNC, troponin C; TNI, troponin I; PL, phospholamban.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3CEC03-2842-42FA-8B90-736975EE1C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0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15, August 2011, Pages 1838–1845,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Excitation–contraction coupling. Calcium enters the cell through the l-type calcium channel during the action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Excitation–contraction coupling. Calcium enters the cell through the l-type calcium channel during the action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2024-04-27T02:04:29Z</dcterms:modified>
</cp:coreProperties>
</file>