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E0EBB-4202-400B-9EE2-C07FD2E583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A8A4C-F4BE-4AD8-90F5-5E8EDFE501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Interaction between attention condition and percent BOLD signal change in peak voxels of the right superior parietal lobe (x = 24 y = −60 z = 56) and right superior temporal sulcus (STS) (x = 50 y = −34 z = 2). BOLD signal increased in the right STS and decreased in the right superior parietal lobe from bimodal passive to bimodal auditory active conditions. BOLD signal decreased slightly in the right STS and increased in the right superior parietal lobe from bimodal passive to bimodal visual active conditions. Data reported as means ±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028B9-3FD1-4BD0-95EE-82E7233836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1609–1620, </a:t>
            </a:r>
            <a:r>
              <a:rPr lang="en-US" altLang="en-US" sz="1000">
                <a:solidFill>
                  <a:srgbClr val="333333"/>
                </a:solidFill>
                <a:hlinkClick r:id="rId3"/>
              </a:rPr>
              <a:t>https://doi.org/10.1093/cercor/bhi039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Interaction between attention condition and percent BOLD signal change in peak voxels of the right superior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Interaction between attention condition and percent BOLD signal change in peak voxels of the right superior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2024-04-26T15:11:51Z</dcterms:modified>
</cp:coreProperties>
</file>