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2DBDBF-CE13-40E5-80EE-9DB0E9AFC5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6F0458-DA49-4178-AEAF-E2E8A73483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Synaptic connectivity in ascending pathway is not modified in pseudo-trained rats. (A) Examples of responses to OB stimulation in the anterior and posterior PC before learning (base) and 3 days during learning. Traces for 3 stimulation intensities are shown. (B) Example of analysis of the input–output function of the synaptic response in the ascending input to APC and PPC. The strength of synaptic response remained stable for all stimulus intensities throughout the training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E89D2C-4281-4BD4-B868-FDFB66A149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180–191, </a:t>
            </a:r>
            <a:r>
              <a:rPr lang="en-US" altLang="en-US" sz="1000">
                <a:solidFill>
                  <a:srgbClr val="333333"/>
                </a:solidFill>
                <a:hlinkClick r:id="rId3"/>
              </a:rPr>
              <a:t>https://doi.org/10.1093/cercor/bht215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Synaptic connectivity in ascending pathway is not modified in pseudo-trained rats. (A) Examples of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Synaptic connectivity in ascending pathway is not modified in pseudo-trained rats. (A) Examples of responses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2024-04-27T00:39:57Z</dcterms:modified>
</cp:coreProperties>
</file>