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A0C96-A884-409E-A35A-828399C8CF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7F25B-4BCE-4CEE-B4F3-46B0B5B6CF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D77F7-24E9-46E1-A3E7-BADD3DF821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2024-04-26T17:47:48Z</dcterms:modified>
</cp:coreProperties>
</file>