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5CA3A4-23D9-4E25-95A7-A432237C1F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F97986-DD5A-4458-A040-74B404263E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SHA-082 and CGS-15943 on the maximum rates of shortening (+dL/dtmax) and relaxation (−dL/dtmax) of isolated rat cardiomyocytes and adenylyl cyclase activity of cultured rat cardiomyocytes. SHA-082 and CGS-21680 were used at 10 μM. Values are means±s.e. (n=6). Asterisk denotes significance from corresponding control. Dagger denotes significance from the corresponding SHA-082 value.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1997,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190044-1490-4F85-A558-461DF02292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97)00023-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34, Issue 2, May 1997, Pages 337–347,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https://doi.org/10.1016/S0008-6363(97)00023-0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Effect of SHA-082 and CGS-15943 on the maximum rates of shortening (+dL/dt</a:t>
            </a:r>
            <a:r>
              <a:rPr lang="en-US" altLang="en-US" b="0" baseline="-25000"/>
              <a:t>max</a:t>
            </a:r>
            <a:r>
              <a:rPr lang="en-US" altLang="en-US" b="0"/>
              <a:t>) and relaxation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Effect of SHA-082 and CGS-15943 on the maximum rates of shortening (+dL/dtmax) and relaxation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2024-09-20T08:11:36Z</dcterms:modified>
</cp:coreProperties>
</file>