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36AD54-5B00-498C-A983-5055489984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1A3728-6929-4E04-808A-066164262A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C02F43-2CDF-415E-AC56-820D282C9F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2024-04-27T04:52:27Z</dcterms:modified>
</cp:coreProperties>
</file>