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F7F54-1CB9-46BE-BA90-8A053D8979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12CFA-1173-4CA4-85D7-4855349731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35E88-F9E9-4F7E-91D5-1981F8F99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2024-04-26T08:45:27Z</dcterms:modified>
</cp:coreProperties>
</file>