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49F16-A736-4660-9ED9-069DFEB2A0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A8E651-B72B-45EE-A246-36CB7D832B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2AF42-2D4E-4F75-9202-090BF4A242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2024-04-26T23:41:59Z</dcterms:modified>
</cp:coreProperties>
</file>