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63783E-0CEA-4AA2-B53B-615A8E2BD9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D9D653-CE57-4F1C-BAA0-267F6A1F4D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8A9A72-4C13-4659-A40E-31DE2A4133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2024-04-26T21:51:54Z</dcterms:modified>
</cp:coreProperties>
</file>