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CF211-C158-4662-AF84-54AC100478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8AE8D-C0CE-4D20-B60C-D15FECC436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 specific incidence rates by morphology, England, 1979–2004. Data from National Cancer Intelligence Unit, UK; http://www.ncin.org.uk/publications/data_briefings/bone_sarcomas_incidence_and_survival.aspx.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DC497-7E1D-47C9-9A2F-1FB02F4ED5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vii100–vii109,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Age specific incidence rates by morphology, England, 1979–2004. Data from National Cancer Intelligence Unit,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182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Age specific incidence rates by morphology, England, 1979–2004. Data from National Cancer Intelligence Unit,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2024-04-26T01:10:38Z</dcterms:modified>
</cp:coreProperties>
</file>