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50F88-C3D4-4D34-8F4F-743FAEEE16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B9E6F-3B96-4C77-9AC9-A56B95029E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EE08D-4480-407E-9D94-959108D94F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2024-04-26T01:23:40Z</dcterms:modified>
</cp:coreProperties>
</file>