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4B2D85-6444-4401-A43C-1B2468BEB50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E48085-2EE3-463E-8F8C-34C69DC4116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Outline of a fast group-to-group alignment algorithm based on FFT (reprinted from [113]). (A) A sequence is converted to a two-dimensional (2D) wave, arrangement of vectors. (B) A set of aligned sequences is also converted to a 2D wave. (C) The correlation between the two waves can be rapidly computed with FFT. (D) The highly conserved regions detected by FFT are used as anchors, and the area of the DP matrix can be restricted.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0D10D9-A5C4-45EA-89FC-43FC26D808E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b/bbn0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Bioinform</a:t>
            </a:r>
            <a:r>
              <a:rPr lang="en-US" altLang="en-US" sz="1000">
                <a:solidFill>
                  <a:srgbClr val="333333"/>
                </a:solidFill>
              </a:rPr>
              <a:t>, Volume 9, Issue 4, July 2008, Pages 286–298, </a:t>
            </a:r>
            <a:r>
              <a:rPr lang="en-US" altLang="en-US" sz="1000">
                <a:solidFill>
                  <a:srgbClr val="333333"/>
                </a:solidFill>
                <a:hlinkClick r:id="rId3"/>
              </a:rPr>
              <a:t>https://doi.org/10.1093/bib/bbn013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Outline of a fast group-to-group alignment algorithm based on FFT (reprinted from [113]). (A) A sequence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Outline of a fast group-to-group alignment algorithm based on FFT (reprinted from [113]). (A) A sequence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2024-04-26T00:54:20Z</dcterms:modified>
</cp:coreProperties>
</file>