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D333C0-1130-4845-8467-536FE31448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7D2C82-7060-4271-A13A-AA4BAE3589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BE6A3B-9592-4CE1-9BC8-84100C37FB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2024-04-26T09:28:35Z</dcterms:modified>
</cp:coreProperties>
</file>