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595DA3-53F8-403A-BC25-14C1E31757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0C1A83-4C76-4904-859A-2DFA1F3C0B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7943EB-F939-4EAF-8639-40EF1C9985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2024-04-26T11:48:57Z</dcterms:modified>
</cp:coreProperties>
</file>