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A30D11-EE71-4D4F-850B-9A5E3F3F0D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509927-217F-4CDC-AECE-58D72606EF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Sp8 labels a specific population of cortical interneurons. Images are taken from coronal sections of mouse primary somatosensory cortex at P28. (A–B) Sp8/GFP double immunostaining in the section of Dlx5/6-CIE; Z/EG mice reveals that nearly all Sp8+ cells are GFP+ cortical interneurons. (C–F) Sp8 labels some of Reelin+ (C), VIP+ (D), CR+ (E), and NPY+ (F) cortical interneurons. (G) Quantification of the percentage of Sp8+ cells that express GFP in Dlx5/6-CIE; Z/EG mice or subtype-specific cortical interneuron markers in wild-type mice and the percentage of GFP+ interneurons or specific cortical interneuron subtypes that express Sp8. (H) The layer distribution of subtype-specific Sp8+ cortical interneurons. (I) The percentage of Sp8+ cells that express subtype-specific cortical interneuron markers in each layer. Error bars are standard error of the mean. Scale bars are 100 μm (A–F) and 10 μm (inserts).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EABA57-1B17-4993-825F-11876C2843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9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9, September 2012, Pages 2120–2130,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Sp8 labels a specific population of cortical interneurons. Images are taken from coronal sections of mouse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Sp8 labels a specific population of cortical interneurons. Images are taken from coronal sections of mouse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2024-04-26T10:44:43Z</dcterms:modified>
</cp:coreProperties>
</file>